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6" r:id="rId3"/>
    <p:sldId id="307" r:id="rId4"/>
    <p:sldId id="308" r:id="rId5"/>
    <p:sldId id="306" r:id="rId6"/>
    <p:sldId id="309" r:id="rId7"/>
    <p:sldId id="310" r:id="rId8"/>
    <p:sldId id="312" r:id="rId9"/>
    <p:sldId id="313" r:id="rId10"/>
    <p:sldId id="311" r:id="rId11"/>
    <p:sldId id="295" r:id="rId12"/>
    <p:sldId id="303" r:id="rId13"/>
    <p:sldId id="314" r:id="rId14"/>
    <p:sldId id="30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sible.com/resources/videos/quick-start-vide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nsible.com/ansible/latest/modules/list_of_windows_modul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5367" y="2152076"/>
            <a:ext cx="9740551" cy="1739347"/>
          </a:xfrm>
        </p:spPr>
        <p:txBody>
          <a:bodyPr/>
          <a:lstStyle/>
          <a:p>
            <a:pPr algn="r"/>
            <a:r>
              <a:rPr lang="en-GB" dirty="0"/>
              <a:t>Using Ansible and PowerShell Together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8665534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@PSSOUTHAMPTON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214D-0E55-46F4-94D3-36F3F214C956}"/>
              </a:ext>
            </a:extLst>
          </p:cNvPr>
          <p:cNvSpPr txBox="1"/>
          <p:nvPr/>
        </p:nvSpPr>
        <p:spPr>
          <a:xfrm>
            <a:off x="1704753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@JONATHANMEDD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1"/>
    </mc:Choice>
    <mc:Fallback xmlns="">
      <p:transition spd="slow" advTm="38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inventories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50F06E-C53C-492C-946E-3C5D9E2CD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277" y="1866900"/>
            <a:ext cx="8915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Ansible and windows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the office great day GIF">
            <a:extLst>
              <a:ext uri="{FF2B5EF4-FFF2-40B4-BE49-F238E27FC236}">
                <a16:creationId xmlns:a16="http://schemas.microsoft.com/office/drawing/2014/main" id="{A56A22D6-BD52-4E5D-A87E-CDA411A500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14900" y="2762250"/>
            <a:ext cx="23622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51EDD-6465-427B-8892-2D75AD9B5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592" y="2762250"/>
            <a:ext cx="381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Ansible playbooks for windows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BA049-9B9F-48C8-8FB9-D0CB027091D0}"/>
              </a:ext>
            </a:extLst>
          </p:cNvPr>
          <p:cNvSpPr txBox="1"/>
          <p:nvPr/>
        </p:nvSpPr>
        <p:spPr>
          <a:xfrm>
            <a:off x="696286" y="2088859"/>
            <a:ext cx="3095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819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"/>
    </mc:Choice>
    <mc:Fallback xmlns="">
      <p:transition spd="slow" advTm="13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Gotchas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6E67-0A56-451F-9A2E-A20DA36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80"/>
            <a:ext cx="11600744" cy="4654934"/>
          </a:xfrm>
        </p:spPr>
        <p:txBody>
          <a:bodyPr>
            <a:normAutofit/>
          </a:bodyPr>
          <a:lstStyle/>
          <a:p>
            <a:r>
              <a:rPr lang="en-GB" sz="3400" b="1" dirty="0"/>
              <a:t>PowerShell Double-Hop </a:t>
            </a:r>
            <a:r>
              <a:rPr lang="en-GB" sz="3400" b="1" dirty="0" err="1"/>
              <a:t>CredSSP</a:t>
            </a:r>
            <a:endParaRPr lang="en-GB" sz="3400" b="1" dirty="0"/>
          </a:p>
          <a:p>
            <a:pPr lvl="1"/>
            <a:r>
              <a:rPr lang="en-GB" sz="3200" b="1" dirty="0"/>
              <a:t>Some cmdlets use New-</a:t>
            </a:r>
            <a:r>
              <a:rPr lang="en-GB" sz="3200" b="1" dirty="0" err="1"/>
              <a:t>PSSession</a:t>
            </a:r>
            <a:r>
              <a:rPr lang="en-GB" sz="3200" b="1" dirty="0"/>
              <a:t> without you knowing, e.g. some of the Remote Desktop Services module</a:t>
            </a:r>
          </a:p>
          <a:p>
            <a:r>
              <a:rPr lang="en-GB" sz="3400" b="1" dirty="0"/>
              <a:t>YAML is pretty sensitive to syntax layout, e.g. spaces</a:t>
            </a:r>
          </a:p>
        </p:txBody>
      </p:sp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DD5054-C6C4-40DA-BF92-26FBEB7F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53" y="4195696"/>
            <a:ext cx="7616053" cy="257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ABA049-9B9F-48C8-8FB9-D0CB027091D0}"/>
              </a:ext>
            </a:extLst>
          </p:cNvPr>
          <p:cNvSpPr txBox="1"/>
          <p:nvPr/>
        </p:nvSpPr>
        <p:spPr>
          <a:xfrm>
            <a:off x="654340" y="2072081"/>
            <a:ext cx="111154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hlinkClick r:id="rId3"/>
              </a:rPr>
              <a:t>https://www.ansible.com/resources/videos/quick-start-video</a:t>
            </a: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dirty="0">
                <a:hlinkClick r:id="rId4"/>
              </a:rPr>
              <a:t>https://docs.ansible.com/ansible/latest/modules/list_of_windows_modules.html</a:t>
            </a: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0156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"/>
    </mc:Choice>
    <mc:Fallback xmlns="">
      <p:transition spd="slow" advTm="132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What is Ansible?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6E67-0A56-451F-9A2E-A20DA36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80"/>
            <a:ext cx="11600744" cy="4654934"/>
          </a:xfrm>
        </p:spPr>
        <p:txBody>
          <a:bodyPr>
            <a:normAutofit/>
          </a:bodyPr>
          <a:lstStyle/>
          <a:p>
            <a:r>
              <a:rPr lang="en-GB" sz="3400" b="1" dirty="0"/>
              <a:t>Ansible is an open-source software provisioning, configuration management, and application-deployment tool.</a:t>
            </a:r>
          </a:p>
          <a:p>
            <a:r>
              <a:rPr lang="en-GB" sz="3400" b="1" dirty="0"/>
              <a:t>The name refers to the fictional instantaneous hyperspace communication system "ansible" </a:t>
            </a:r>
          </a:p>
          <a:p>
            <a:r>
              <a:rPr lang="en-GB" sz="3400" b="1" dirty="0"/>
              <a:t>Ansible, Inc. (originally </a:t>
            </a:r>
            <a:r>
              <a:rPr lang="en-GB" sz="3400" b="1" dirty="0" err="1"/>
              <a:t>AnsibleWorks</a:t>
            </a:r>
            <a:r>
              <a:rPr lang="en-GB" sz="3400" b="1" dirty="0"/>
              <a:t>, Inc.) was the company set up to commercially support and sponsor Ansible. Red Hat acquired Ansible in October 2015</a:t>
            </a:r>
          </a:p>
        </p:txBody>
      </p:sp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5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Intro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3EB8F-183F-42D7-AB74-5CE9EA3D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394" y="1876425"/>
            <a:ext cx="89058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Agentless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6E67-0A56-451F-9A2E-A20DA36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80"/>
            <a:ext cx="11600744" cy="4654934"/>
          </a:xfrm>
        </p:spPr>
        <p:txBody>
          <a:bodyPr>
            <a:normAutofit/>
          </a:bodyPr>
          <a:lstStyle/>
          <a:p>
            <a:r>
              <a:rPr lang="en-GB" sz="3400" b="1" dirty="0"/>
              <a:t>In contrast with other popular configuration-management software — such as Chef, Puppet— Ansible uses an agentless architecture</a:t>
            </a:r>
          </a:p>
          <a:p>
            <a:r>
              <a:rPr lang="en-GB" sz="3400" b="1" dirty="0"/>
              <a:t>Instead, Ansible orchestrates a node by installing and running modules on the node temporarily via SSH or </a:t>
            </a:r>
            <a:r>
              <a:rPr lang="en-GB" sz="3400" b="1" dirty="0" err="1"/>
              <a:t>WinRM</a:t>
            </a:r>
            <a:endParaRPr lang="en-GB" sz="3400" b="1" dirty="0"/>
          </a:p>
        </p:txBody>
      </p:sp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ANSIBLE versions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5F6E67-0A56-451F-9A2E-A20DA361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80"/>
            <a:ext cx="5933189" cy="4654934"/>
          </a:xfrm>
        </p:spPr>
        <p:txBody>
          <a:bodyPr>
            <a:normAutofit lnSpcReduction="10000"/>
          </a:bodyPr>
          <a:lstStyle/>
          <a:p>
            <a:r>
              <a:rPr lang="en-GB" sz="3400" b="1" dirty="0"/>
              <a:t>Ansible Engine – Opensource</a:t>
            </a:r>
          </a:p>
          <a:p>
            <a:r>
              <a:rPr lang="en-GB" sz="3400" b="1" dirty="0"/>
              <a:t>Ansible Tower – Enterprise Framework</a:t>
            </a:r>
          </a:p>
          <a:p>
            <a:pPr lvl="1"/>
            <a:r>
              <a:rPr lang="en-GB" sz="3200" b="1" dirty="0"/>
              <a:t>Brings GUI / REST API / Red Hat support</a:t>
            </a:r>
          </a:p>
          <a:p>
            <a:r>
              <a:rPr lang="en-GB" sz="3600" b="1" dirty="0"/>
              <a:t>AWX – Opensource version of Tower</a:t>
            </a:r>
          </a:p>
          <a:p>
            <a:pPr lvl="1"/>
            <a:r>
              <a:rPr lang="en-GB" sz="3400" b="1" dirty="0"/>
              <a:t>Features appear here first, then end up in Tower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E61B2-DAF8-4503-A0CD-915762BF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323" y="2011680"/>
            <a:ext cx="5676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Architecture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019CB-650A-4BA5-A60E-9BE349B64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252" y="1866900"/>
            <a:ext cx="88487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playbooks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D4E147-3754-415C-8836-2091CABCC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8" y="1843603"/>
            <a:ext cx="8877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4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playbooks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CCE159-AF13-4743-A90D-DBAAB23D0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56" y="1849008"/>
            <a:ext cx="89249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>
            <a:normAutofit/>
          </a:bodyPr>
          <a:lstStyle/>
          <a:p>
            <a:r>
              <a:rPr lang="en-GB" dirty="0"/>
              <a:t>modules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ansible logo transparent">
            <a:extLst>
              <a:ext uri="{FF2B5EF4-FFF2-40B4-BE49-F238E27FC236}">
                <a16:creationId xmlns:a16="http://schemas.microsoft.com/office/drawing/2014/main" id="{58548191-3510-4D0D-B737-99EFF5B41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28" y="191386"/>
            <a:ext cx="1508760" cy="15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4AE51-7E35-4B8D-9854-CF6CBA83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690" y="1815028"/>
            <a:ext cx="88773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2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17145</TotalTime>
  <Words>231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Corbel</vt:lpstr>
      <vt:lpstr>Wingdings</vt:lpstr>
      <vt:lpstr>Banded</vt:lpstr>
      <vt:lpstr>Using Ansible and PowerShell Together</vt:lpstr>
      <vt:lpstr>What is Ansible?</vt:lpstr>
      <vt:lpstr>Intro</vt:lpstr>
      <vt:lpstr>Agentless</vt:lpstr>
      <vt:lpstr>ANSIBLE versions</vt:lpstr>
      <vt:lpstr>Architecture</vt:lpstr>
      <vt:lpstr>playbooks</vt:lpstr>
      <vt:lpstr>playbooks</vt:lpstr>
      <vt:lpstr>modules</vt:lpstr>
      <vt:lpstr>inventories</vt:lpstr>
      <vt:lpstr>Ansible and windows</vt:lpstr>
      <vt:lpstr>Ansible playbooks for windows</vt:lpstr>
      <vt:lpstr>Gotchas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187</cp:revision>
  <dcterms:created xsi:type="dcterms:W3CDTF">2016-10-27T15:24:17Z</dcterms:created>
  <dcterms:modified xsi:type="dcterms:W3CDTF">2019-06-11T15:12:11Z</dcterms:modified>
</cp:coreProperties>
</file>